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907" r:id="rId3"/>
    <p:sldMasterId id="2147483971" r:id="rId4"/>
    <p:sldMasterId id="2147483983" r:id="rId5"/>
    <p:sldMasterId id="2147484031" r:id="rId6"/>
  </p:sldMasterIdLst>
  <p:notesMasterIdLst>
    <p:notesMasterId r:id="rId22"/>
  </p:notesMasterIdLst>
  <p:sldIdLst>
    <p:sldId id="459" r:id="rId7"/>
    <p:sldId id="460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5" r:id="rId21"/>
  </p:sldIdLst>
  <p:sldSz cx="12188825" cy="6858000"/>
  <p:notesSz cx="6858000" cy="9144000"/>
  <p:defaultTextStyle>
    <a:defPPr>
      <a:defRPr lang="en-US"/>
    </a:defPPr>
    <a:lvl1pPr marL="0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644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5289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2933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0571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8203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5862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3490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1117" algn="l" defTabSz="6076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2" autoAdjust="0"/>
    <p:restoredTop sz="97158" autoAdjust="0"/>
  </p:normalViewPr>
  <p:slideViewPr>
    <p:cSldViewPr snapToGrid="0" snapToObjects="1" showGuides="1">
      <p:cViewPr varScale="1">
        <p:scale>
          <a:sx n="49" d="100"/>
          <a:sy n="49" d="100"/>
        </p:scale>
        <p:origin x="-120" y="-330"/>
      </p:cViewPr>
      <p:guideLst>
        <p:guide orient="horz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34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43EB-3EDC-6141-B528-E9A2A3DD04CF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C45B-BD78-D941-892D-375D72BB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7644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5289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2933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0571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8203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5862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3490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1117" algn="l" defTabSz="6076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793" y="2131114"/>
            <a:ext cx="103600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15" y="3886200"/>
            <a:ext cx="85312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793" y="275232"/>
            <a:ext cx="27416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14" y="275232"/>
            <a:ext cx="80756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99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99" y="3602629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206" indent="0" algn="ctr">
              <a:buNone/>
              <a:defRPr sz="2000"/>
            </a:lvl2pPr>
            <a:lvl3pPr marL="904794" indent="0" algn="ctr">
              <a:buNone/>
              <a:defRPr sz="1900"/>
            </a:lvl3pPr>
            <a:lvl4pPr marL="1357240" indent="0" algn="ctr">
              <a:buNone/>
              <a:defRPr sz="1600"/>
            </a:lvl4pPr>
            <a:lvl5pPr marL="1809563" indent="0" algn="ctr">
              <a:buNone/>
              <a:defRPr sz="1600"/>
            </a:lvl5pPr>
            <a:lvl6pPr marL="2262185" indent="0" algn="ctr">
              <a:buNone/>
              <a:defRPr sz="1600"/>
            </a:lvl6pPr>
            <a:lvl7pPr marL="2714392" indent="0" algn="ctr">
              <a:buNone/>
              <a:defRPr sz="1600"/>
            </a:lvl7pPr>
            <a:lvl8pPr marL="3166607" indent="0" algn="ctr">
              <a:buNone/>
              <a:defRPr sz="1600"/>
            </a:lvl8pPr>
            <a:lvl9pPr marL="361900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2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082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9005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7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2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4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6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90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0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4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06" indent="0">
              <a:buNone/>
              <a:defRPr sz="2000" b="1"/>
            </a:lvl2pPr>
            <a:lvl3pPr marL="904794" indent="0">
              <a:buNone/>
              <a:defRPr sz="1900" b="1"/>
            </a:lvl3pPr>
            <a:lvl4pPr marL="1357240" indent="0">
              <a:buNone/>
              <a:defRPr sz="1600" b="1"/>
            </a:lvl4pPr>
            <a:lvl5pPr marL="1809563" indent="0">
              <a:buNone/>
              <a:defRPr sz="1600" b="1"/>
            </a:lvl5pPr>
            <a:lvl6pPr marL="2262185" indent="0">
              <a:buNone/>
              <a:defRPr sz="1600" b="1"/>
            </a:lvl6pPr>
            <a:lvl7pPr marL="2714392" indent="0">
              <a:buNone/>
              <a:defRPr sz="1600" b="1"/>
            </a:lvl7pPr>
            <a:lvl8pPr marL="3166607" indent="0">
              <a:buNone/>
              <a:defRPr sz="1600" b="1"/>
            </a:lvl8pPr>
            <a:lvl9pPr marL="3619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4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06" indent="0">
              <a:buNone/>
              <a:defRPr sz="2000" b="1"/>
            </a:lvl2pPr>
            <a:lvl3pPr marL="904794" indent="0">
              <a:buNone/>
              <a:defRPr sz="1900" b="1"/>
            </a:lvl3pPr>
            <a:lvl4pPr marL="1357240" indent="0">
              <a:buNone/>
              <a:defRPr sz="1600" b="1"/>
            </a:lvl4pPr>
            <a:lvl5pPr marL="1809563" indent="0">
              <a:buNone/>
              <a:defRPr sz="1600" b="1"/>
            </a:lvl5pPr>
            <a:lvl6pPr marL="2262185" indent="0">
              <a:buNone/>
              <a:defRPr sz="1600" b="1"/>
            </a:lvl6pPr>
            <a:lvl7pPr marL="2714392" indent="0">
              <a:buNone/>
              <a:defRPr sz="1600" b="1"/>
            </a:lvl7pPr>
            <a:lvl8pPr marL="3166607" indent="0">
              <a:buNone/>
              <a:defRPr sz="1600" b="1"/>
            </a:lvl8pPr>
            <a:lvl9pPr marL="36190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1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1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6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851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65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206" indent="0">
              <a:buNone/>
              <a:defRPr sz="1500"/>
            </a:lvl2pPr>
            <a:lvl3pPr marL="904794" indent="0">
              <a:buNone/>
              <a:defRPr sz="1200"/>
            </a:lvl3pPr>
            <a:lvl4pPr marL="1357240" indent="0">
              <a:buNone/>
              <a:defRPr sz="1100"/>
            </a:lvl4pPr>
            <a:lvl5pPr marL="1809563" indent="0">
              <a:buNone/>
              <a:defRPr sz="1100"/>
            </a:lvl5pPr>
            <a:lvl6pPr marL="2262185" indent="0">
              <a:buNone/>
              <a:defRPr sz="1100"/>
            </a:lvl6pPr>
            <a:lvl7pPr marL="2714392" indent="0">
              <a:buNone/>
              <a:defRPr sz="1100"/>
            </a:lvl7pPr>
            <a:lvl8pPr marL="3166607" indent="0">
              <a:buNone/>
              <a:defRPr sz="1100"/>
            </a:lvl8pPr>
            <a:lvl9pPr marL="361900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5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6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8517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2206" indent="0">
              <a:buNone/>
              <a:defRPr sz="2800"/>
            </a:lvl2pPr>
            <a:lvl3pPr marL="904794" indent="0">
              <a:buNone/>
              <a:defRPr sz="2400"/>
            </a:lvl3pPr>
            <a:lvl4pPr marL="1357240" indent="0">
              <a:buNone/>
              <a:defRPr sz="2000"/>
            </a:lvl4pPr>
            <a:lvl5pPr marL="1809563" indent="0">
              <a:buNone/>
              <a:defRPr sz="2000"/>
            </a:lvl5pPr>
            <a:lvl6pPr marL="2262185" indent="0">
              <a:buNone/>
              <a:defRPr sz="2000"/>
            </a:lvl6pPr>
            <a:lvl7pPr marL="2714392" indent="0">
              <a:buNone/>
              <a:defRPr sz="2000"/>
            </a:lvl7pPr>
            <a:lvl8pPr marL="3166607" indent="0">
              <a:buNone/>
              <a:defRPr sz="2000"/>
            </a:lvl8pPr>
            <a:lvl9pPr marL="361900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65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206" indent="0">
              <a:buNone/>
              <a:defRPr sz="1500"/>
            </a:lvl2pPr>
            <a:lvl3pPr marL="904794" indent="0">
              <a:buNone/>
              <a:defRPr sz="1200"/>
            </a:lvl3pPr>
            <a:lvl4pPr marL="1357240" indent="0">
              <a:buNone/>
              <a:defRPr sz="1100"/>
            </a:lvl4pPr>
            <a:lvl5pPr marL="1809563" indent="0">
              <a:buNone/>
              <a:defRPr sz="1100"/>
            </a:lvl5pPr>
            <a:lvl6pPr marL="2262185" indent="0">
              <a:buNone/>
              <a:defRPr sz="1100"/>
            </a:lvl6pPr>
            <a:lvl7pPr marL="2714392" indent="0">
              <a:buNone/>
              <a:defRPr sz="1100"/>
            </a:lvl7pPr>
            <a:lvl8pPr marL="3166607" indent="0">
              <a:buNone/>
              <a:defRPr sz="1100"/>
            </a:lvl8pPr>
            <a:lvl9pPr marL="361900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9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727" y="366215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6" y="366215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24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75" y="1122363"/>
            <a:ext cx="9141619" cy="2387600"/>
          </a:xfrm>
          <a:prstGeom prst="rect">
            <a:avLst/>
          </a:prstGeom>
        </p:spPr>
        <p:txBody>
          <a:bodyPr lIns="91148" tIns="45575" rIns="91148" bIns="45575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75" y="3602205"/>
            <a:ext cx="9141619" cy="1655763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 algn="ctr">
              <a:buNone/>
              <a:defRPr sz="2400"/>
            </a:lvl1pPr>
            <a:lvl2pPr marL="455766" indent="0" algn="ctr">
              <a:buNone/>
              <a:defRPr sz="2000"/>
            </a:lvl2pPr>
            <a:lvl3pPr marL="911626" indent="0" algn="ctr">
              <a:buNone/>
              <a:defRPr sz="1900"/>
            </a:lvl3pPr>
            <a:lvl4pPr marL="1367435" indent="0" algn="ctr">
              <a:buNone/>
              <a:defRPr sz="1600"/>
            </a:lvl4pPr>
            <a:lvl5pPr marL="1823253" indent="0" algn="ctr">
              <a:buNone/>
              <a:defRPr sz="1600"/>
            </a:lvl5pPr>
            <a:lvl6pPr marL="2279010" indent="0" algn="ctr">
              <a:buNone/>
              <a:defRPr sz="1600"/>
            </a:lvl6pPr>
            <a:lvl7pPr marL="2734871" indent="0" algn="ctr">
              <a:buNone/>
              <a:defRPr sz="1600"/>
            </a:lvl7pPr>
            <a:lvl8pPr marL="3190670" indent="0" algn="ctr">
              <a:buNone/>
              <a:defRPr sz="1600"/>
            </a:lvl8pPr>
            <a:lvl9pPr marL="364650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0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2" y="1710377"/>
            <a:ext cx="10512862" cy="2852737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2" y="4590005"/>
            <a:ext cx="10512862" cy="1500187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7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63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04" y="1825625"/>
            <a:ext cx="5180251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34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56" y="1681163"/>
            <a:ext cx="5156443" cy="823912"/>
          </a:xfrm>
          <a:prstGeom prst="rect">
            <a:avLst/>
          </a:prstGeom>
        </p:spPr>
        <p:txBody>
          <a:bodyPr lIns="91148" tIns="45575" rIns="91148" bIns="45575"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56" y="2505075"/>
            <a:ext cx="5156443" cy="3684588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lIns="91148" tIns="45575" rIns="91148" bIns="45575"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4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55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10" y="4407493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10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48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06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65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0" y="457200"/>
            <a:ext cx="3931213" cy="1600200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8064"/>
            <a:ext cx="6170593" cy="4873625"/>
          </a:xfrm>
          <a:prstGeom prst="rect">
            <a:avLst/>
          </a:prstGeom>
        </p:spPr>
        <p:txBody>
          <a:bodyPr lIns="91148" tIns="45575" rIns="91148" bIns="4557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0" y="2057403"/>
            <a:ext cx="3931213" cy="3811588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1600"/>
            </a:lvl1pPr>
            <a:lvl2pPr marL="455766" indent="0">
              <a:buNone/>
              <a:defRPr sz="1500"/>
            </a:lvl2pPr>
            <a:lvl3pPr marL="911626" indent="0">
              <a:buNone/>
              <a:defRPr sz="1200"/>
            </a:lvl3pPr>
            <a:lvl4pPr marL="1367435" indent="0">
              <a:buNone/>
              <a:defRPr sz="1100"/>
            </a:lvl4pPr>
            <a:lvl5pPr marL="1823253" indent="0">
              <a:buNone/>
              <a:defRPr sz="1100"/>
            </a:lvl5pPr>
            <a:lvl6pPr marL="2279010" indent="0">
              <a:buNone/>
              <a:defRPr sz="1100"/>
            </a:lvl6pPr>
            <a:lvl7pPr marL="2734871" indent="0">
              <a:buNone/>
              <a:defRPr sz="1100"/>
            </a:lvl7pPr>
            <a:lvl8pPr marL="3190670" indent="0">
              <a:buNone/>
              <a:defRPr sz="1100"/>
            </a:lvl8pPr>
            <a:lvl9pPr marL="36465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32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0" y="457200"/>
            <a:ext cx="3931213" cy="1600200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8064"/>
            <a:ext cx="6170593" cy="4873625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3200"/>
            </a:lvl1pPr>
            <a:lvl2pPr marL="455766" indent="0">
              <a:buNone/>
              <a:defRPr sz="2800"/>
            </a:lvl2pPr>
            <a:lvl3pPr marL="911626" indent="0">
              <a:buNone/>
              <a:defRPr sz="2400"/>
            </a:lvl3pPr>
            <a:lvl4pPr marL="1367435" indent="0">
              <a:buNone/>
              <a:defRPr sz="2000"/>
            </a:lvl4pPr>
            <a:lvl5pPr marL="1823253" indent="0">
              <a:buNone/>
              <a:defRPr sz="2000"/>
            </a:lvl5pPr>
            <a:lvl6pPr marL="2279010" indent="0">
              <a:buNone/>
              <a:defRPr sz="2000"/>
            </a:lvl6pPr>
            <a:lvl7pPr marL="2734871" indent="0">
              <a:buNone/>
              <a:defRPr sz="2000"/>
            </a:lvl7pPr>
            <a:lvl8pPr marL="3190670" indent="0">
              <a:buNone/>
              <a:defRPr sz="2000"/>
            </a:lvl8pPr>
            <a:lvl9pPr marL="364650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0" y="2057403"/>
            <a:ext cx="3931213" cy="3811588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1600"/>
            </a:lvl1pPr>
            <a:lvl2pPr marL="455766" indent="0">
              <a:buNone/>
              <a:defRPr sz="1500"/>
            </a:lvl2pPr>
            <a:lvl3pPr marL="911626" indent="0">
              <a:buNone/>
              <a:defRPr sz="1200"/>
            </a:lvl3pPr>
            <a:lvl4pPr marL="1367435" indent="0">
              <a:buNone/>
              <a:defRPr sz="1100"/>
            </a:lvl4pPr>
            <a:lvl5pPr marL="1823253" indent="0">
              <a:buNone/>
              <a:defRPr sz="1100"/>
            </a:lvl5pPr>
            <a:lvl6pPr marL="2279010" indent="0">
              <a:buNone/>
              <a:defRPr sz="1100"/>
            </a:lvl6pPr>
            <a:lvl7pPr marL="2734871" indent="0">
              <a:buNone/>
              <a:defRPr sz="1100"/>
            </a:lvl7pPr>
            <a:lvl8pPr marL="3190670" indent="0">
              <a:buNone/>
              <a:defRPr sz="1100"/>
            </a:lvl8pPr>
            <a:lvl9pPr marL="36465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03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8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725" y="365390"/>
            <a:ext cx="2628215" cy="58118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390"/>
            <a:ext cx="7732286" cy="58118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89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89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36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92" y="1122363"/>
            <a:ext cx="9141619" cy="2387600"/>
          </a:xfrm>
          <a:prstGeom prst="rect">
            <a:avLst/>
          </a:prstGeom>
        </p:spPr>
        <p:txBody>
          <a:bodyPr lIns="91148" tIns="45575" rIns="91148" bIns="45575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92" y="3602205"/>
            <a:ext cx="9141619" cy="1655763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 algn="ctr">
              <a:buNone/>
              <a:defRPr sz="2400"/>
            </a:lvl1pPr>
            <a:lvl2pPr marL="455766" indent="0" algn="ctr">
              <a:buNone/>
              <a:defRPr sz="2000"/>
            </a:lvl2pPr>
            <a:lvl3pPr marL="911626" indent="0" algn="ctr">
              <a:buNone/>
              <a:defRPr sz="1900"/>
            </a:lvl3pPr>
            <a:lvl4pPr marL="1367435" indent="0" algn="ctr">
              <a:buNone/>
              <a:defRPr sz="1600"/>
            </a:lvl4pPr>
            <a:lvl5pPr marL="1823253" indent="0" algn="ctr">
              <a:buNone/>
              <a:defRPr sz="1600"/>
            </a:lvl5pPr>
            <a:lvl6pPr marL="2279010" indent="0" algn="ctr">
              <a:buNone/>
              <a:defRPr sz="1600"/>
            </a:lvl6pPr>
            <a:lvl7pPr marL="2734871" indent="0" algn="ctr">
              <a:buNone/>
              <a:defRPr sz="1600"/>
            </a:lvl7pPr>
            <a:lvl8pPr marL="3190670" indent="0" algn="ctr">
              <a:buNone/>
              <a:defRPr sz="1600"/>
            </a:lvl8pPr>
            <a:lvl9pPr marL="364650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5951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2503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2" y="1710214"/>
            <a:ext cx="10512862" cy="2852737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2" y="4589845"/>
            <a:ext cx="10512862" cy="1500187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7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2542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02" y="1825625"/>
            <a:ext cx="5180251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39796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5" y="1681163"/>
            <a:ext cx="5156443" cy="823912"/>
          </a:xfrm>
          <a:prstGeom prst="rect">
            <a:avLst/>
          </a:prstGeom>
        </p:spPr>
        <p:txBody>
          <a:bodyPr lIns="91148" tIns="45575" rIns="91148" bIns="45575"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5" y="2505075"/>
            <a:ext cx="5156443" cy="3684588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lIns="91148" tIns="45575" rIns="91148" bIns="45575"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7548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5" y="1600206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6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3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9161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0" y="457200"/>
            <a:ext cx="3931213" cy="1600200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901"/>
            <a:ext cx="6170593" cy="4873625"/>
          </a:xfrm>
          <a:prstGeom prst="rect">
            <a:avLst/>
          </a:prstGeom>
        </p:spPr>
        <p:txBody>
          <a:bodyPr lIns="91148" tIns="45575" rIns="91148" bIns="4557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60" y="2057403"/>
            <a:ext cx="3931213" cy="3811588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1600"/>
            </a:lvl1pPr>
            <a:lvl2pPr marL="455766" indent="0">
              <a:buNone/>
              <a:defRPr sz="1500"/>
            </a:lvl2pPr>
            <a:lvl3pPr marL="911626" indent="0">
              <a:buNone/>
              <a:defRPr sz="1200"/>
            </a:lvl3pPr>
            <a:lvl4pPr marL="1367435" indent="0">
              <a:buNone/>
              <a:defRPr sz="1100"/>
            </a:lvl4pPr>
            <a:lvl5pPr marL="1823253" indent="0">
              <a:buNone/>
              <a:defRPr sz="1100"/>
            </a:lvl5pPr>
            <a:lvl6pPr marL="2279010" indent="0">
              <a:buNone/>
              <a:defRPr sz="1100"/>
            </a:lvl6pPr>
            <a:lvl7pPr marL="2734871" indent="0">
              <a:buNone/>
              <a:defRPr sz="1100"/>
            </a:lvl7pPr>
            <a:lvl8pPr marL="3190670" indent="0">
              <a:buNone/>
              <a:defRPr sz="1100"/>
            </a:lvl8pPr>
            <a:lvl9pPr marL="36465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335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60" y="457200"/>
            <a:ext cx="3931213" cy="1600200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901"/>
            <a:ext cx="6170593" cy="4873625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3200"/>
            </a:lvl1pPr>
            <a:lvl2pPr marL="455766" indent="0">
              <a:buNone/>
              <a:defRPr sz="2800"/>
            </a:lvl2pPr>
            <a:lvl3pPr marL="911626" indent="0">
              <a:buNone/>
              <a:defRPr sz="2400"/>
            </a:lvl3pPr>
            <a:lvl4pPr marL="1367435" indent="0">
              <a:buNone/>
              <a:defRPr sz="2000"/>
            </a:lvl4pPr>
            <a:lvl5pPr marL="1823253" indent="0">
              <a:buNone/>
              <a:defRPr sz="2000"/>
            </a:lvl5pPr>
            <a:lvl6pPr marL="2279010" indent="0">
              <a:buNone/>
              <a:defRPr sz="2000"/>
            </a:lvl6pPr>
            <a:lvl7pPr marL="2734871" indent="0">
              <a:buNone/>
              <a:defRPr sz="2000"/>
            </a:lvl7pPr>
            <a:lvl8pPr marL="3190670" indent="0">
              <a:buNone/>
              <a:defRPr sz="2000"/>
            </a:lvl8pPr>
            <a:lvl9pPr marL="364650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60" y="2057403"/>
            <a:ext cx="3931213" cy="3811588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1600"/>
            </a:lvl1pPr>
            <a:lvl2pPr marL="455766" indent="0">
              <a:buNone/>
              <a:defRPr sz="1500"/>
            </a:lvl2pPr>
            <a:lvl3pPr marL="911626" indent="0">
              <a:buNone/>
              <a:defRPr sz="1200"/>
            </a:lvl3pPr>
            <a:lvl4pPr marL="1367435" indent="0">
              <a:buNone/>
              <a:defRPr sz="1100"/>
            </a:lvl4pPr>
            <a:lvl5pPr marL="1823253" indent="0">
              <a:buNone/>
              <a:defRPr sz="1100"/>
            </a:lvl5pPr>
            <a:lvl6pPr marL="2279010" indent="0">
              <a:buNone/>
              <a:defRPr sz="1100"/>
            </a:lvl6pPr>
            <a:lvl7pPr marL="2734871" indent="0">
              <a:buNone/>
              <a:defRPr sz="1100"/>
            </a:lvl7pPr>
            <a:lvl8pPr marL="3190670" indent="0">
              <a:buNone/>
              <a:defRPr sz="1100"/>
            </a:lvl8pPr>
            <a:lvl9pPr marL="36465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8463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8149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725" y="365390"/>
            <a:ext cx="2628215" cy="58118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390"/>
            <a:ext cx="7732286" cy="58118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ECDD6BA6-602E-324D-9C3F-31AB4F674F86}" type="datetimeFigureOut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11/8/2017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732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732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911626"/>
            <a:fld id="{0E7649D6-73D9-0C43-AEF8-608BFE8CD2CE}" type="slidenum">
              <a:rPr lang="en-US" sz="1900" smtClean="0">
                <a:solidFill>
                  <a:prstClr val="black"/>
                </a:solidFill>
                <a:ea typeface="+mj-ea"/>
                <a:cs typeface="+mj-cs"/>
                <a:sym typeface="Helvetica"/>
              </a:rPr>
              <a:pPr defTabSz="911626"/>
              <a:t>‹#›</a:t>
            </a:fld>
            <a:endParaRPr lang="en-US" sz="1900" dirty="0">
              <a:solidFill>
                <a:prstClr val="black"/>
              </a:solidFill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9425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>
            <a:spLocks noGrp="1"/>
          </p:cNvSpPr>
          <p:nvPr>
            <p:ph type="title"/>
          </p:nvPr>
        </p:nvSpPr>
        <p:spPr>
          <a:xfrm>
            <a:off x="1523775" y="1122802"/>
            <a:ext cx="9141619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523775" y="3602038"/>
            <a:ext cx="9141619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41975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>
            <a:spLocks noGrp="1"/>
          </p:cNvSpPr>
          <p:nvPr>
            <p:ph type="title"/>
          </p:nvPr>
        </p:nvSpPr>
        <p:spPr>
          <a:xfrm>
            <a:off x="831632" y="1710178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1632" y="4589808"/>
            <a:ext cx="10512862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1612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>
            <a:spLocks noGrp="1"/>
          </p:cNvSpPr>
          <p:nvPr>
            <p:ph type="body" sz="half" idx="1"/>
          </p:nvPr>
        </p:nvSpPr>
        <p:spPr>
          <a:xfrm>
            <a:off x="838102" y="1825625"/>
            <a:ext cx="5180251" cy="4351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29524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>
            <a:spLocks noGrp="1"/>
          </p:cNvSpPr>
          <p:nvPr>
            <p:ph type="title"/>
          </p:nvPr>
        </p:nvSpPr>
        <p:spPr>
          <a:xfrm>
            <a:off x="839837" y="365129"/>
            <a:ext cx="10512863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665" y="1681165"/>
            <a:ext cx="5156447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0593" y="1681165"/>
            <a:ext cx="5181838" cy="82391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20937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1255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96" y="1535117"/>
            <a:ext cx="53848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96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7"/>
            <a:ext cx="53879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3281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>
            <a:spLocks noGrp="1"/>
          </p:cNvSpPr>
          <p:nvPr>
            <p:ph type="title"/>
          </p:nvPr>
        </p:nvSpPr>
        <p:spPr>
          <a:xfrm>
            <a:off x="839568" y="457200"/>
            <a:ext cx="393121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>
            <a:spLocks noGrp="1"/>
          </p:cNvSpPr>
          <p:nvPr>
            <p:ph type="body" sz="half" idx="1"/>
          </p:nvPr>
        </p:nvSpPr>
        <p:spPr>
          <a:xfrm>
            <a:off x="5181837" y="987865"/>
            <a:ext cx="617059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6269" indent="-260478">
              <a:defRPr sz="3200"/>
            </a:lvl2pPr>
            <a:lvl3pPr marL="1215502" indent="-303923">
              <a:defRPr sz="3200"/>
            </a:lvl3pPr>
            <a:lvl4pPr marL="1732102" indent="-364596">
              <a:defRPr sz="3200"/>
            </a:lvl4pPr>
            <a:lvl5pPr marL="2187850" indent="-364596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48" y="2057403"/>
            <a:ext cx="3931215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76350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>
            <a:spLocks noGrp="1"/>
          </p:cNvSpPr>
          <p:nvPr>
            <p:ph type="title"/>
          </p:nvPr>
        </p:nvSpPr>
        <p:spPr>
          <a:xfrm>
            <a:off x="839568" y="457200"/>
            <a:ext cx="393121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1837" y="987865"/>
            <a:ext cx="6170595" cy="4873625"/>
          </a:xfrm>
          <a:prstGeom prst="rect">
            <a:avLst/>
          </a:prstGeom>
        </p:spPr>
        <p:txBody>
          <a:bodyPr lIns="91147" tIns="45573" rIns="91147" bIns="45573">
            <a:noAutofit/>
          </a:bodyPr>
          <a:lstStyle/>
          <a:p>
            <a:endParaRPr/>
          </a:p>
        </p:txBody>
      </p:sp>
      <p:sp>
        <p:nvSpPr>
          <p:cNvPr id="8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568" y="2057403"/>
            <a:ext cx="3931216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32473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04915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>
            <a:spLocks noGrp="1"/>
          </p:cNvSpPr>
          <p:nvPr>
            <p:ph type="title"/>
          </p:nvPr>
        </p:nvSpPr>
        <p:spPr>
          <a:xfrm>
            <a:off x="8722725" y="365390"/>
            <a:ext cx="2628215" cy="58118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>
            <a:spLocks noGrp="1"/>
          </p:cNvSpPr>
          <p:nvPr>
            <p:ph type="body" idx="1"/>
          </p:nvPr>
        </p:nvSpPr>
        <p:spPr>
          <a:xfrm>
            <a:off x="837982" y="365390"/>
            <a:ext cx="7732286" cy="58118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6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88" y="1122363"/>
            <a:ext cx="9141619" cy="2387600"/>
          </a:xfrm>
          <a:prstGeom prst="rect">
            <a:avLst/>
          </a:prstGeom>
        </p:spPr>
        <p:txBody>
          <a:bodyPr lIns="91148" tIns="45575" rIns="91148" bIns="45575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88" y="3602205"/>
            <a:ext cx="9141619" cy="1655763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 algn="ctr">
              <a:buNone/>
              <a:defRPr sz="2400"/>
            </a:lvl1pPr>
            <a:lvl2pPr marL="455766" indent="0" algn="ctr">
              <a:buNone/>
              <a:defRPr sz="2000"/>
            </a:lvl2pPr>
            <a:lvl3pPr marL="911626" indent="0" algn="ctr">
              <a:buNone/>
              <a:defRPr sz="1900"/>
            </a:lvl3pPr>
            <a:lvl4pPr marL="1367435" indent="0" algn="ctr">
              <a:buNone/>
              <a:defRPr sz="1600"/>
            </a:lvl4pPr>
            <a:lvl5pPr marL="1823253" indent="0" algn="ctr">
              <a:buNone/>
              <a:defRPr sz="1600"/>
            </a:lvl5pPr>
            <a:lvl6pPr marL="2279010" indent="0" algn="ctr">
              <a:buNone/>
              <a:defRPr sz="1600"/>
            </a:lvl6pPr>
            <a:lvl7pPr marL="2734871" indent="0" algn="ctr">
              <a:buNone/>
              <a:defRPr sz="1600"/>
            </a:lvl7pPr>
            <a:lvl8pPr marL="3190670" indent="0" algn="ctr">
              <a:buNone/>
              <a:defRPr sz="1600"/>
            </a:lvl8pPr>
            <a:lvl9pPr marL="364650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87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17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2" y="1710006"/>
            <a:ext cx="10512862" cy="2852737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2" y="4589637"/>
            <a:ext cx="10512862" cy="1500187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7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2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67" y="1825625"/>
            <a:ext cx="5180251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69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  <a:prstGeom prst="rect">
            <a:avLst/>
          </a:prstGeom>
        </p:spPr>
        <p:txBody>
          <a:bodyPr lIns="91148" tIns="45575" rIns="91148" bIns="45575"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lIns="91148" tIns="45575" rIns="91148" bIns="45575" anchor="b"/>
          <a:lstStyle>
            <a:lvl1pPr marL="0" indent="0">
              <a:buNone/>
              <a:defRPr sz="2400" b="1"/>
            </a:lvl1pPr>
            <a:lvl2pPr marL="455766" indent="0">
              <a:buNone/>
              <a:defRPr sz="2000" b="1"/>
            </a:lvl2pPr>
            <a:lvl3pPr marL="911626" indent="0">
              <a:buNone/>
              <a:defRPr sz="1900" b="1"/>
            </a:lvl3pPr>
            <a:lvl4pPr marL="1367435" indent="0">
              <a:buNone/>
              <a:defRPr sz="1600" b="1"/>
            </a:lvl4pPr>
            <a:lvl5pPr marL="1823253" indent="0">
              <a:buNone/>
              <a:defRPr sz="1600" b="1"/>
            </a:lvl5pPr>
            <a:lvl6pPr marL="2279010" indent="0">
              <a:buNone/>
              <a:defRPr sz="1600" b="1"/>
            </a:lvl6pPr>
            <a:lvl7pPr marL="2734871" indent="0">
              <a:buNone/>
              <a:defRPr sz="1600" b="1"/>
            </a:lvl7pPr>
            <a:lvl8pPr marL="3190670" indent="0">
              <a:buNone/>
              <a:defRPr sz="1600" b="1"/>
            </a:lvl8pPr>
            <a:lvl9pPr marL="36465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7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78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73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13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56" y="457200"/>
            <a:ext cx="3931213" cy="1600200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693"/>
            <a:ext cx="6170593" cy="4873625"/>
          </a:xfrm>
          <a:prstGeom prst="rect">
            <a:avLst/>
          </a:prstGeom>
        </p:spPr>
        <p:txBody>
          <a:bodyPr lIns="91148" tIns="45575" rIns="91148" bIns="4557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56" y="2057403"/>
            <a:ext cx="3931213" cy="3811588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1600"/>
            </a:lvl1pPr>
            <a:lvl2pPr marL="455766" indent="0">
              <a:buNone/>
              <a:defRPr sz="1500"/>
            </a:lvl2pPr>
            <a:lvl3pPr marL="911626" indent="0">
              <a:buNone/>
              <a:defRPr sz="1200"/>
            </a:lvl3pPr>
            <a:lvl4pPr marL="1367435" indent="0">
              <a:buNone/>
              <a:defRPr sz="1100"/>
            </a:lvl4pPr>
            <a:lvl5pPr marL="1823253" indent="0">
              <a:buNone/>
              <a:defRPr sz="1100"/>
            </a:lvl5pPr>
            <a:lvl6pPr marL="2279010" indent="0">
              <a:buNone/>
              <a:defRPr sz="1100"/>
            </a:lvl6pPr>
            <a:lvl7pPr marL="2734871" indent="0">
              <a:buNone/>
              <a:defRPr sz="1100"/>
            </a:lvl7pPr>
            <a:lvl8pPr marL="3190670" indent="0">
              <a:buNone/>
              <a:defRPr sz="1100"/>
            </a:lvl8pPr>
            <a:lvl9pPr marL="36465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11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56" y="457200"/>
            <a:ext cx="3931213" cy="1600200"/>
          </a:xfrm>
          <a:prstGeom prst="rect">
            <a:avLst/>
          </a:prstGeom>
        </p:spPr>
        <p:txBody>
          <a:bodyPr lIns="91148" tIns="45575" rIns="91148" bIns="45575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693"/>
            <a:ext cx="6170593" cy="4873625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3200"/>
            </a:lvl1pPr>
            <a:lvl2pPr marL="455766" indent="0">
              <a:buNone/>
              <a:defRPr sz="2800"/>
            </a:lvl2pPr>
            <a:lvl3pPr marL="911626" indent="0">
              <a:buNone/>
              <a:defRPr sz="2400"/>
            </a:lvl3pPr>
            <a:lvl4pPr marL="1367435" indent="0">
              <a:buNone/>
              <a:defRPr sz="2000"/>
            </a:lvl4pPr>
            <a:lvl5pPr marL="1823253" indent="0">
              <a:buNone/>
              <a:defRPr sz="2000"/>
            </a:lvl5pPr>
            <a:lvl6pPr marL="2279010" indent="0">
              <a:buNone/>
              <a:defRPr sz="2000"/>
            </a:lvl6pPr>
            <a:lvl7pPr marL="2734871" indent="0">
              <a:buNone/>
              <a:defRPr sz="2000"/>
            </a:lvl7pPr>
            <a:lvl8pPr marL="3190670" indent="0">
              <a:buNone/>
              <a:defRPr sz="2000"/>
            </a:lvl8pPr>
            <a:lvl9pPr marL="364650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56" y="2057403"/>
            <a:ext cx="3931213" cy="3811588"/>
          </a:xfrm>
          <a:prstGeom prst="rect">
            <a:avLst/>
          </a:prstGeom>
        </p:spPr>
        <p:txBody>
          <a:bodyPr lIns="91148" tIns="45575" rIns="91148" bIns="45575"/>
          <a:lstStyle>
            <a:lvl1pPr marL="0" indent="0">
              <a:buNone/>
              <a:defRPr sz="1600"/>
            </a:lvl1pPr>
            <a:lvl2pPr marL="455766" indent="0">
              <a:buNone/>
              <a:defRPr sz="1500"/>
            </a:lvl2pPr>
            <a:lvl3pPr marL="911626" indent="0">
              <a:buNone/>
              <a:defRPr sz="1200"/>
            </a:lvl3pPr>
            <a:lvl4pPr marL="1367435" indent="0">
              <a:buNone/>
              <a:defRPr sz="1100"/>
            </a:lvl4pPr>
            <a:lvl5pPr marL="1823253" indent="0">
              <a:buNone/>
              <a:defRPr sz="1100"/>
            </a:lvl5pPr>
            <a:lvl6pPr marL="2279010" indent="0">
              <a:buNone/>
              <a:defRPr sz="1100"/>
            </a:lvl6pPr>
            <a:lvl7pPr marL="2734871" indent="0">
              <a:buNone/>
              <a:defRPr sz="1100"/>
            </a:lvl7pPr>
            <a:lvl8pPr marL="3190670" indent="0">
              <a:buNone/>
              <a:defRPr sz="1100"/>
            </a:lvl8pPr>
            <a:lvl9pPr marL="36465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54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92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725" y="365390"/>
            <a:ext cx="2628215" cy="58118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390"/>
            <a:ext cx="7732286" cy="5811839"/>
          </a:xfrm>
          <a:prstGeom prst="rect">
            <a:avLst/>
          </a:prstGeom>
        </p:spPr>
        <p:txBody>
          <a:bodyPr vert="eaVert" lIns="91148" tIns="45575" rIns="91148" bIns="455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ECDD6BA6-602E-324D-9C3F-31AB4F674F86}" type="datetimeFigureOut">
              <a:rPr lang="en-US" sz="1900" smtClean="0">
                <a:solidFill>
                  <a:prstClr val="black"/>
                </a:solidFill>
              </a:rPr>
              <a:pPr defTabSz="455766"/>
              <a:t>11/8/2017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524"/>
            <a:ext cx="4113728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524"/>
            <a:ext cx="2742486" cy="365125"/>
          </a:xfrm>
          <a:prstGeom prst="rect">
            <a:avLst/>
          </a:prstGeom>
        </p:spPr>
        <p:txBody>
          <a:bodyPr lIns="91148" tIns="45575" rIns="91148" bIns="45575"/>
          <a:lstStyle/>
          <a:p>
            <a:pPr defTabSz="455766"/>
            <a:fld id="{0E7649D6-73D9-0C43-AEF8-608BFE8CD2CE}" type="slidenum">
              <a:rPr lang="en-US" sz="1900" smtClean="0">
                <a:solidFill>
                  <a:prstClr val="black"/>
                </a:solidFill>
              </a:rPr>
              <a:pPr defTabSz="455766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217"/>
            <a:ext cx="401002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758" y="273740"/>
            <a:ext cx="68135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0025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766" indent="0">
              <a:buNone/>
              <a:defRPr sz="1200"/>
            </a:lvl2pPr>
            <a:lvl3pPr marL="911626" indent="0">
              <a:buNone/>
              <a:defRPr sz="1100"/>
            </a:lvl3pPr>
            <a:lvl4pPr marL="1367435" indent="0">
              <a:buNone/>
              <a:defRPr sz="900"/>
            </a:lvl4pPr>
            <a:lvl5pPr marL="1823253" indent="0">
              <a:buNone/>
              <a:defRPr sz="900"/>
            </a:lvl5pPr>
            <a:lvl6pPr marL="2279010" indent="0">
              <a:buNone/>
              <a:defRPr sz="900"/>
            </a:lvl6pPr>
            <a:lvl7pPr marL="2734871" indent="0">
              <a:buNone/>
              <a:defRPr sz="900"/>
            </a:lvl7pPr>
            <a:lvl8pPr marL="3190670" indent="0">
              <a:buNone/>
              <a:defRPr sz="900"/>
            </a:lvl8pPr>
            <a:lvl9pPr marL="36465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769"/>
            <a:ext cx="73136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66" indent="0">
              <a:buNone/>
              <a:defRPr sz="2800"/>
            </a:lvl2pPr>
            <a:lvl3pPr marL="911626" indent="0">
              <a:buNone/>
              <a:defRPr sz="2400"/>
            </a:lvl3pPr>
            <a:lvl4pPr marL="1367435" indent="0">
              <a:buNone/>
              <a:defRPr sz="2000"/>
            </a:lvl4pPr>
            <a:lvl5pPr marL="1823253" indent="0">
              <a:buNone/>
              <a:defRPr sz="2000"/>
            </a:lvl5pPr>
            <a:lvl6pPr marL="2279010" indent="0">
              <a:buNone/>
              <a:defRPr sz="2000"/>
            </a:lvl6pPr>
            <a:lvl7pPr marL="2734871" indent="0">
              <a:buNone/>
              <a:defRPr sz="2000"/>
            </a:lvl7pPr>
            <a:lvl8pPr marL="3190670" indent="0">
              <a:buNone/>
              <a:defRPr sz="2000"/>
            </a:lvl8pPr>
            <a:lvl9pPr marL="364650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602"/>
            <a:ext cx="7313612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766" indent="0">
              <a:buNone/>
              <a:defRPr sz="1200"/>
            </a:lvl2pPr>
            <a:lvl3pPr marL="911626" indent="0">
              <a:buNone/>
              <a:defRPr sz="1100"/>
            </a:lvl3pPr>
            <a:lvl4pPr marL="1367435" indent="0">
              <a:buNone/>
              <a:defRPr sz="900"/>
            </a:lvl4pPr>
            <a:lvl5pPr marL="1823253" indent="0">
              <a:buNone/>
              <a:defRPr sz="900"/>
            </a:lvl5pPr>
            <a:lvl6pPr marL="2279010" indent="0">
              <a:buNone/>
              <a:defRPr sz="900"/>
            </a:lvl6pPr>
            <a:lvl7pPr marL="2734871" indent="0">
              <a:buNone/>
              <a:defRPr sz="900"/>
            </a:lvl7pPr>
            <a:lvl8pPr marL="3190670" indent="0">
              <a:buNone/>
              <a:defRPr sz="900"/>
            </a:lvl8pPr>
            <a:lvl9pPr marL="36465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6" y="0"/>
            <a:ext cx="1230832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896" y="274639"/>
            <a:ext cx="10969625" cy="1143000"/>
          </a:xfrm>
          <a:prstGeom prst="rect">
            <a:avLst/>
          </a:prstGeom>
        </p:spPr>
        <p:txBody>
          <a:bodyPr vert="horz" lIns="91148" tIns="45575" rIns="91148" bIns="4557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96" y="1600206"/>
            <a:ext cx="10969625" cy="4525963"/>
          </a:xfrm>
          <a:prstGeom prst="rect">
            <a:avLst/>
          </a:prstGeom>
        </p:spPr>
        <p:txBody>
          <a:bodyPr vert="horz" lIns="91148" tIns="45575" rIns="91148" bIns="4557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98" y="6356944"/>
            <a:ext cx="2843213" cy="365125"/>
          </a:xfrm>
          <a:prstGeom prst="rect">
            <a:avLst/>
          </a:prstGeom>
        </p:spPr>
        <p:txBody>
          <a:bodyPr vert="horz" lIns="91148" tIns="45575" rIns="91148" bIns="455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1785-9884-5D4E-B5C0-8ED4226649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944"/>
            <a:ext cx="3860800" cy="365125"/>
          </a:xfrm>
          <a:prstGeom prst="rect">
            <a:avLst/>
          </a:prstGeom>
        </p:spPr>
        <p:txBody>
          <a:bodyPr vert="horz" lIns="91148" tIns="45575" rIns="91148" bIns="455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98" y="6356944"/>
            <a:ext cx="2843211" cy="365125"/>
          </a:xfrm>
          <a:prstGeom prst="rect">
            <a:avLst/>
          </a:prstGeom>
        </p:spPr>
        <p:txBody>
          <a:bodyPr vert="horz" lIns="91148" tIns="45575" rIns="91148" bIns="455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0931-B272-9841-AAD7-00D27C5D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5766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1848" indent="-341848" algn="l" defTabSz="455766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0682" indent="-284874" algn="l" defTabSz="455766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39498" indent="-227919" algn="l" defTabSz="455766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95334" indent="-227919" algn="l" defTabSz="455766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1148" indent="-227919" algn="l" defTabSz="455766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07004" indent="-227919" algn="l" defTabSz="4557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52" indent="-227919" algn="l" defTabSz="4557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86" indent="-227919" algn="l" defTabSz="4557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91" indent="-227919" algn="l" defTabSz="4557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6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26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35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53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0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71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70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502" algn="l" defTabSz="4557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0544" tIns="45573" rIns="90544" bIns="4557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0544" tIns="45573" rIns="90544" bIns="4557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944"/>
            <a:ext cx="2742486" cy="365125"/>
          </a:xfrm>
          <a:prstGeom prst="rect">
            <a:avLst/>
          </a:prstGeom>
        </p:spPr>
        <p:txBody>
          <a:bodyPr vert="horz" lIns="90544" tIns="45573" rIns="90544" bIns="45573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 Regular" charset="0"/>
              </a:defRPr>
            </a:lvl1pPr>
          </a:lstStyle>
          <a:p>
            <a:pPr defTabSz="904794"/>
            <a:fld id="{FCC14175-75E9-48DD-8F63-99EF7498E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794"/>
              <a:t>11/8/2017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944"/>
            <a:ext cx="4113728" cy="365125"/>
          </a:xfrm>
          <a:prstGeom prst="rect">
            <a:avLst/>
          </a:prstGeom>
        </p:spPr>
        <p:txBody>
          <a:bodyPr vert="horz" lIns="90544" tIns="45573" rIns="90544" bIns="45573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 Regular" charset="0"/>
              </a:defRPr>
            </a:lvl1pPr>
          </a:lstStyle>
          <a:p>
            <a:pPr defTabSz="90479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944"/>
            <a:ext cx="2742486" cy="365125"/>
          </a:xfrm>
          <a:prstGeom prst="rect">
            <a:avLst/>
          </a:prstGeom>
        </p:spPr>
        <p:txBody>
          <a:bodyPr vert="horz" lIns="90544" tIns="45573" rIns="90544" bIns="45573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 Regular" charset="0"/>
              </a:defRPr>
            </a:lvl1pPr>
          </a:lstStyle>
          <a:p>
            <a:pPr defTabSz="904794"/>
            <a:fld id="{6C2E7A15-8FB6-4E6C-9D84-E1419F0A1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79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4794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 Regular" charset="0"/>
          <a:ea typeface="+mj-ea"/>
          <a:cs typeface="+mj-cs"/>
        </a:defRPr>
      </a:lvl1pPr>
    </p:titleStyle>
    <p:bodyStyle>
      <a:lvl1pPr marL="226307" indent="-226307" algn="l" defTabSz="904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1pPr>
      <a:lvl2pPr marL="678921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2pPr>
      <a:lvl3pPr marL="1131043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3pPr>
      <a:lvl4pPr marL="1583302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4pPr>
      <a:lvl5pPr marL="2035640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entury Gothic Regular" charset="0"/>
          <a:ea typeface="+mn-ea"/>
          <a:cs typeface="+mn-cs"/>
        </a:defRPr>
      </a:lvl5pPr>
      <a:lvl6pPr marL="2488131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529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941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520" indent="-226307" algn="l" defTabSz="904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06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4794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240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563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185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392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607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001" algn="l" defTabSz="9047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" y="6432017"/>
            <a:ext cx="2837596" cy="2502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5778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8" tIns="45575" rIns="91148" bIns="45575" rtlCol="0" anchor="ctr"/>
          <a:lstStyle/>
          <a:p>
            <a:pPr algn="ctr" defTabSz="911626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16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19" indent="-227919" algn="l" defTabSz="9116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55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98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34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48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04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52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86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91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6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26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35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53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71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7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502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" y="6432017"/>
            <a:ext cx="2837596" cy="2502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577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8" tIns="45575" rIns="91148" bIns="45575" rtlCol="0" anchor="ctr"/>
          <a:lstStyle/>
          <a:p>
            <a:pPr algn="ctr" defTabSz="911626"/>
            <a:endParaRPr lang="en-US" sz="190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8297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16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19" indent="-227919" algn="l" defTabSz="9116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55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98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34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48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04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52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86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91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6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26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35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53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71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7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502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2"/>
          </p:nvPr>
        </p:nvSpPr>
        <p:spPr>
          <a:xfrm>
            <a:off x="11076041" y="6400761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573" tIns="45573" rIns="45573" bIns="45573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1626" hangingPunct="0"/>
            <a:fld id="{86CB4B4D-7CA3-9044-876B-883B54F8677D}" type="slidenum">
              <a:rPr lang="en-US" kern="0" smtClean="0"/>
              <a:pPr defTabSz="911626" hangingPunct="0"/>
              <a:t>‹#›</a:t>
            </a:fld>
            <a:endParaRPr lang="en-US" ker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" y="6432017"/>
            <a:ext cx="2837596" cy="2502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84" y="0"/>
            <a:ext cx="1218577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8" tIns="45575" rIns="91148" bIns="45575" rtlCol="0" anchor="ctr"/>
          <a:lstStyle/>
          <a:p>
            <a:pPr algn="ctr" defTabSz="911626" hangingPunct="0"/>
            <a:endParaRPr lang="en-US" sz="1900" kern="0">
              <a:solidFill>
                <a:srgbClr val="FFFFFF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939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16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7919" marR="0" indent="-227919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1710" marR="0" indent="-265825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0647" marR="0" indent="-319065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1945" marR="0" indent="-354530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77749" marR="0" indent="-354530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33574" marR="0" indent="-354530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89401" marR="0" indent="-354530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45197" marR="0" indent="-354530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00977" marR="0" indent="-354530" algn="l" defTabSz="91162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16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" y="6432017"/>
            <a:ext cx="2837596" cy="2502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5778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8" tIns="45575" rIns="91148" bIns="45575" rtlCol="0" anchor="ctr"/>
          <a:lstStyle/>
          <a:p>
            <a:pPr algn="ctr" defTabSz="455766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16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19" indent="-227919" algn="l" defTabSz="9116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55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98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34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48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04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52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86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91" indent="-227919" algn="l" defTabSz="9116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6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26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35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53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71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70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502" algn="l" defTabSz="9116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23" y="156440"/>
            <a:ext cx="11775275" cy="646331"/>
          </a:xfrm>
          <a:prstGeom prst="rect">
            <a:avLst/>
          </a:prstGeom>
          <a:noFill/>
        </p:spPr>
        <p:txBody>
          <a:bodyPr wrap="square" lIns="91148" tIns="45575" rIns="91148" bIns="45575" rtlCol="0">
            <a:spAutoFit/>
          </a:bodyPr>
          <a:lstStyle/>
          <a:p>
            <a:pPr algn="ctr" defTabSz="911626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邁步成功之路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89781" y="1705837"/>
            <a:ext cx="6373059" cy="11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48" tIns="45575" rIns="91148" bIns="45575">
            <a:spAutoFit/>
          </a:bodyPr>
          <a:lstStyle/>
          <a:p>
            <a:pPr algn="ctr" defTabSz="911626">
              <a:spcBef>
                <a:spcPct val="50000"/>
              </a:spcBef>
              <a:defRPr/>
            </a:pPr>
            <a:r>
              <a:rPr lang="en-US" sz="67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  <a:sym typeface="Helvetica"/>
              </a:rPr>
              <a:t>Steven Hu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241" y="802766"/>
            <a:ext cx="11775275" cy="523220"/>
          </a:xfrm>
          <a:prstGeom prst="rect">
            <a:avLst/>
          </a:prstGeom>
        </p:spPr>
        <p:txBody>
          <a:bodyPr wrap="square" lIns="91148" tIns="45575" rIns="91148" bIns="45575">
            <a:spAutoFit/>
          </a:bodyPr>
          <a:lstStyle/>
          <a:p>
            <a:pPr algn="ctr" defTabSz="911626"/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+mj-cs"/>
                <a:sym typeface="Helvetica"/>
              </a:rPr>
              <a:t>The Road to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290" y="5449657"/>
            <a:ext cx="9815812" cy="1107995"/>
          </a:xfrm>
          <a:prstGeom prst="rect">
            <a:avLst/>
          </a:prstGeom>
          <a:noFill/>
        </p:spPr>
        <p:txBody>
          <a:bodyPr wrap="square" lIns="91148" tIns="45575" rIns="91148" bIns="45575" rtlCol="0">
            <a:spAutoFit/>
          </a:bodyPr>
          <a:lstStyle/>
          <a:p>
            <a:pPr defTabSz="911626"/>
            <a:r>
              <a:rPr lang="zh-TW" altLang="en-US" sz="1100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本簡報中提到的收入等級純屬舉例說明，無意代表美安香港超連鎖™店主的一般收入，也無意表示任何超連鎖™店主皆可賺取同等收入。美安香港超連鎖™店主的成功與否，取決於其在發展事業時的努力、才能與投入程度。</a:t>
            </a:r>
            <a:endParaRPr lang="en-US" altLang="zh-TW" sz="1100" dirty="0">
              <a:solidFill>
                <a:prstClr val="white"/>
              </a:solidFill>
              <a:ea typeface="Apple LiGothic" pitchFamily="2" charset="-120"/>
              <a:cs typeface="Heiti TC Light"/>
              <a:sym typeface="Helvetica"/>
            </a:endParaRPr>
          </a:p>
          <a:p>
            <a:pPr defTabSz="911626"/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1100" b="1" dirty="0" err="1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UnFranchise</a:t>
            </a:r>
            <a:r>
              <a:rPr lang="en-US" altLang="zh-TW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™Owner</a:t>
            </a:r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, nor are they intended to represent that any given Independent </a:t>
            </a:r>
            <a:r>
              <a:rPr lang="en-US" altLang="zh-TW" sz="1100" b="1" dirty="0" err="1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UnFranchise</a:t>
            </a:r>
            <a:r>
              <a:rPr lang="en-US" altLang="zh-TW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™ Owner</a:t>
            </a:r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will earn income in that amount. The success of any Market Hong Kong Independent </a:t>
            </a:r>
            <a:r>
              <a:rPr lang="en-US" altLang="zh-TW" sz="1100" b="1" dirty="0" err="1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UnFranchise</a:t>
            </a:r>
            <a:r>
              <a:rPr lang="en-US" altLang="zh-TW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™ Owner</a:t>
            </a:r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 will depend upon the amount of hard work, talent, and dedication which he or she devotes to building his or her Market Hong Kong Business.</a:t>
            </a:r>
            <a:endParaRPr lang="en-US" sz="1100" dirty="0">
              <a:solidFill>
                <a:prstClr val="white"/>
              </a:solidFill>
              <a:ea typeface="Apple LiGothic" pitchFamily="2" charset="-120"/>
              <a:cs typeface="Heiti TC Light"/>
              <a:sym typeface="Helvetic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2045" y="5449491"/>
            <a:ext cx="981020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2675" y="2750221"/>
            <a:ext cx="766154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48" tIns="45575" rIns="91148" bIns="45575">
            <a:spAutoFit/>
          </a:bodyPr>
          <a:lstStyle/>
          <a:p>
            <a:pPr algn="ctr" defTabSz="911626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  <a:sym typeface="Helvetica"/>
              </a:rPr>
              <a:t>高級顧問經理級</a:t>
            </a:r>
            <a:endParaRPr lang="en-US" altLang="zh-TW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  <a:sym typeface="Helvetica"/>
            </a:endParaRPr>
          </a:p>
          <a:p>
            <a:pPr algn="ctr" defTabSz="911626">
              <a:spcBef>
                <a:spcPts val="1200"/>
              </a:spcBef>
              <a:defRPr/>
            </a:pPr>
            <a:r>
              <a:rPr lang="en-US" altLang="zh-TW" sz="3600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  <a:sym typeface="Helvetica"/>
              </a:rPr>
              <a:t>Director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6692" y="4215775"/>
            <a:ext cx="5495071" cy="7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48" tIns="45575" rIns="91148" bIns="45575">
            <a:spAutoFit/>
          </a:bodyPr>
          <a:lstStyle/>
          <a:p>
            <a:pPr algn="ctr" defTabSz="911626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  <a:sym typeface="Helvetica"/>
              </a:rPr>
              <a:t>四個佣金週期共賺取</a:t>
            </a:r>
            <a:r>
              <a:rPr lang="en-US" altLang="zh-TW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  <a:sym typeface="Helvetica"/>
              </a:rPr>
              <a:t>HK$138,000</a:t>
            </a:r>
          </a:p>
          <a:p>
            <a:pPr algn="ctr" defTabSz="911626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  <a:sym typeface="Helvetica"/>
              </a:rPr>
              <a:t>HK$138,000 in 4 Commission weeks</a:t>
            </a:r>
          </a:p>
        </p:txBody>
      </p:sp>
      <p:pic>
        <p:nvPicPr>
          <p:cNvPr id="17410" name="Picture 2" descr="M:\Events\Convention\Leadership School\LS2017\Speakers Photo\OverseasSpeakersLi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0"/>
          <a:stretch/>
        </p:blipFill>
        <p:spPr bwMode="auto">
          <a:xfrm>
            <a:off x="1634071" y="1558629"/>
            <a:ext cx="2589212" cy="33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/>
          <p:nvPr/>
        </p:nvSpPr>
        <p:spPr>
          <a:xfrm>
            <a:off x="1540111" y="711726"/>
            <a:ext cx="6254805" cy="462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 fontScale="92500" lnSpcReduction="20000"/>
          </a:bodyPr>
          <a:lstStyle/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Why can you draw a circle with a compass?</a:t>
            </a:r>
          </a:p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lang="en-US" sz="32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Because a compass has a needle point (heart) which stays at the same place; while the other leg keeps moving to draw a circle.</a:t>
            </a:r>
          </a:p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lang="en-US" sz="32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Why most of the people are unable to realize their dreams?</a:t>
            </a:r>
          </a:p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lang="en-US" sz="3200" b="1" kern="0" dirty="0">
              <a:solidFill>
                <a:srgbClr val="FFFFFF"/>
              </a:solidFill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defTabSz="911626" hangingPunct="0">
              <a:lnSpc>
                <a:spcPct val="90000"/>
              </a:lnSpc>
              <a:defRPr sz="3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Because they are indecisive (unstable heart) and they never take action (legs not moving). </a:t>
            </a:r>
          </a:p>
        </p:txBody>
      </p:sp>
      <p:pic>
        <p:nvPicPr>
          <p:cNvPr id="154" name="082C21A6-7B76-4399-9DE3-8C09BCCEAC0D-L0-001.jpeg" descr="082C21A6-7B76-4399-9DE3-8C09BCCEAC0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6648" y="1402843"/>
            <a:ext cx="2929843" cy="35884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9516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/>
          <p:nvPr/>
        </p:nvSpPr>
        <p:spPr>
          <a:xfrm>
            <a:off x="735054" y="302014"/>
            <a:ext cx="1071907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sz="5900" kern="0" dirty="0">
                <a:latin typeface="Calibri"/>
              </a:rPr>
              <a:t>Goal</a:t>
            </a:r>
          </a:p>
        </p:txBody>
      </p:sp>
      <p:sp>
        <p:nvSpPr>
          <p:cNvPr id="157" name="TextBox 5"/>
          <p:cNvSpPr/>
          <p:nvPr/>
        </p:nvSpPr>
        <p:spPr>
          <a:xfrm>
            <a:off x="648372" y="1843348"/>
            <a:ext cx="6436567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微軟正黑體"/>
                <a:cs typeface="微軟正黑體"/>
                <a:sym typeface="微軟正黑體"/>
              </a:rPr>
              <a:t>When you dare to dream, you have a chance. You succeed if you dare to do. 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微軟正黑體"/>
                <a:cs typeface="微軟正黑體"/>
                <a:sym typeface="微軟正黑體"/>
              </a:rPr>
              <a:t>A“Goal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微軟正黑體"/>
                <a:cs typeface="微軟正黑體"/>
                <a:sym typeface="微軟正黑體"/>
              </a:rPr>
              <a:t>” is the best medicine to sickness. A “Dream” eliminates your worries.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微軟正黑體"/>
                <a:cs typeface="微軟正黑體"/>
                <a:sym typeface="微軟正黑體"/>
              </a:rPr>
              <a:t>Set the goal. Concentrate and repeat.</a:t>
            </a:r>
          </a:p>
        </p:txBody>
      </p:sp>
    </p:spTree>
    <p:extLst>
      <p:ext uri="{BB962C8B-B14F-4D97-AF65-F5344CB8AC3E}">
        <p14:creationId xmlns:p14="http://schemas.microsoft.com/office/powerpoint/2010/main" val="37196486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/>
          <p:nvPr/>
        </p:nvSpPr>
        <p:spPr>
          <a:xfrm>
            <a:off x="735054" y="302014"/>
            <a:ext cx="1071907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sz="5900" kern="0" dirty="0"/>
              <a:t>Challenge</a:t>
            </a:r>
          </a:p>
        </p:txBody>
      </p:sp>
      <p:sp>
        <p:nvSpPr>
          <p:cNvPr id="161" name="TextBox 5"/>
          <p:cNvSpPr/>
          <p:nvPr/>
        </p:nvSpPr>
        <p:spPr>
          <a:xfrm>
            <a:off x="648358" y="1843644"/>
            <a:ext cx="10892453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Challenges help you know yourself better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Strengthen yourself and be wiser through challenges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rPr>
              <a:t>We have no control on what we will face, but we control how we face it.</a:t>
            </a:r>
          </a:p>
        </p:txBody>
      </p:sp>
    </p:spTree>
    <p:extLst>
      <p:ext uri="{BB962C8B-B14F-4D97-AF65-F5344CB8AC3E}">
        <p14:creationId xmlns:p14="http://schemas.microsoft.com/office/powerpoint/2010/main" val="18623113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/>
          <p:nvPr/>
        </p:nvSpPr>
        <p:spPr>
          <a:xfrm>
            <a:off x="735054" y="460211"/>
            <a:ext cx="1071907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sz="5900" kern="0" dirty="0"/>
              <a:t>Persistence</a:t>
            </a:r>
          </a:p>
        </p:txBody>
      </p:sp>
      <p:sp>
        <p:nvSpPr>
          <p:cNvPr id="164" name="TextBox 5"/>
          <p:cNvSpPr/>
          <p:nvPr/>
        </p:nvSpPr>
        <p:spPr>
          <a:xfrm>
            <a:off x="1083421" y="1972736"/>
            <a:ext cx="9814045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Being persistent is the easiest and the most difficult task in the world.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Stick to the right things and only do the right things.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The way to success is always full of challenges and helplessness. Like the darkness before sunrise, there is always a bright sky if you persist. </a:t>
            </a:r>
          </a:p>
        </p:txBody>
      </p:sp>
    </p:spTree>
    <p:extLst>
      <p:ext uri="{BB962C8B-B14F-4D97-AF65-F5344CB8AC3E}">
        <p14:creationId xmlns:p14="http://schemas.microsoft.com/office/powerpoint/2010/main" val="12737811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/>
          <p:nvPr/>
        </p:nvSpPr>
        <p:spPr>
          <a:xfrm>
            <a:off x="735054" y="330779"/>
            <a:ext cx="1071907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kern="0" dirty="0"/>
              <a:t>5 Formulas to success</a:t>
            </a:r>
          </a:p>
        </p:txBody>
      </p:sp>
      <p:sp>
        <p:nvSpPr>
          <p:cNvPr id="167" name="TextBox 5"/>
          <p:cNvSpPr/>
          <p:nvPr/>
        </p:nvSpPr>
        <p:spPr>
          <a:xfrm>
            <a:off x="735144" y="2209800"/>
            <a:ext cx="10741401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Success = ( Knowledge + Attitude ) x Humbleness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Success = ( Passion + Method ) x Time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Success = ( Will + Ability ) x Action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Success = ( Goal + Action ) x Reflection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rPr>
              <a:t>Success = ( Independence + Self-strength ) x Gratefulness</a:t>
            </a:r>
          </a:p>
        </p:txBody>
      </p:sp>
    </p:spTree>
    <p:extLst>
      <p:ext uri="{BB962C8B-B14F-4D97-AF65-F5344CB8AC3E}">
        <p14:creationId xmlns:p14="http://schemas.microsoft.com/office/powerpoint/2010/main" val="27972788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感恩成功路上有你同行"/>
          <p:cNvSpPr>
            <a:spLocks noGrp="1"/>
          </p:cNvSpPr>
          <p:nvPr>
            <p:ph type="title"/>
          </p:nvPr>
        </p:nvSpPr>
        <p:spPr>
          <a:xfrm>
            <a:off x="837982" y="2335383"/>
            <a:ext cx="10512862" cy="13255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6700" dirty="0">
                <a:solidFill>
                  <a:schemeClr val="bg1"/>
                </a:solidFill>
                <a:latin typeface="微軟正黑體" pitchFamily="18" charset="0"/>
              </a:rPr>
              <a:t>Grateful for having you </a:t>
            </a:r>
            <a:br>
              <a:rPr lang="en-US" sz="6700" dirty="0">
                <a:solidFill>
                  <a:schemeClr val="bg1"/>
                </a:solidFill>
                <a:latin typeface="微軟正黑體" pitchFamily="18" charset="0"/>
              </a:rPr>
            </a:br>
            <a:r>
              <a:rPr lang="en-US" sz="6700" dirty="0">
                <a:solidFill>
                  <a:schemeClr val="bg1"/>
                </a:solidFill>
                <a:latin typeface="微軟正黑體" pitchFamily="18" charset="0"/>
              </a:rPr>
              <a:t>on the way to success</a:t>
            </a:r>
          </a:p>
        </p:txBody>
      </p:sp>
    </p:spTree>
    <p:extLst>
      <p:ext uri="{BB962C8B-B14F-4D97-AF65-F5344CB8AC3E}">
        <p14:creationId xmlns:p14="http://schemas.microsoft.com/office/powerpoint/2010/main" val="3370753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8"/>
          <p:cNvSpPr/>
          <p:nvPr/>
        </p:nvSpPr>
        <p:spPr>
          <a:xfrm>
            <a:off x="172" y="1547796"/>
            <a:ext cx="12188825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spAutoFit/>
          </a:bodyPr>
          <a:lstStyle/>
          <a:p>
            <a:pPr algn="ctr" defTabSz="911626" hangingPunct="0">
              <a:defRPr sz="7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7200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The Road to Success.</a:t>
            </a:r>
          </a:p>
        </p:txBody>
      </p:sp>
      <p:sp>
        <p:nvSpPr>
          <p:cNvPr id="117" name="TextBox 8"/>
          <p:cNvSpPr/>
          <p:nvPr/>
        </p:nvSpPr>
        <p:spPr>
          <a:xfrm>
            <a:off x="-101177" y="4579014"/>
            <a:ext cx="12188826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spAutoFit/>
          </a:bodyPr>
          <a:lstStyle/>
          <a:p>
            <a:pPr algn="ctr" defTabSz="911626" hangingPunct="0">
              <a:defRPr sz="2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Steven Hu</a:t>
            </a:r>
          </a:p>
          <a:p>
            <a:pPr algn="ctr" defTabSz="911626" hangingPunct="0">
              <a:defRPr sz="24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2941370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/>
          <p:nvPr/>
        </p:nvSpPr>
        <p:spPr>
          <a:xfrm>
            <a:off x="982977" y="1642899"/>
            <a:ext cx="10223046" cy="3547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pPr defTabSz="911626" hangingPunct="0"/>
            <a:r>
              <a:rPr lang="en-US" kern="0" dirty="0" smtClean="0">
                <a:cs typeface="Helvetica"/>
                <a:sym typeface="Helvetica"/>
              </a:rPr>
              <a:t>Everyone works hard towards his/her goal with passion and realizes the personal values along the way. No matter how it ends, we all succeed. </a:t>
            </a:r>
          </a:p>
        </p:txBody>
      </p:sp>
      <p:sp>
        <p:nvSpPr>
          <p:cNvPr id="134" name="成功"/>
          <p:cNvSpPr/>
          <p:nvPr/>
        </p:nvSpPr>
        <p:spPr>
          <a:xfrm>
            <a:off x="4690978" y="747489"/>
            <a:ext cx="2432420" cy="89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573" tIns="45573" rIns="45573" bIns="45573">
            <a:spAutoFit/>
          </a:bodyPr>
          <a:lstStyle>
            <a:lvl1pPr>
              <a:lnSpc>
                <a:spcPct val="90000"/>
              </a:lnSpc>
              <a:defRPr sz="5800" b="1">
                <a:solidFill>
                  <a:srgbClr val="FFFFFF"/>
                </a:solidFill>
              </a:defRPr>
            </a:lvl1pPr>
          </a:lstStyle>
          <a:p>
            <a:pPr defTabSz="911626" hangingPunct="0"/>
            <a:r>
              <a:rPr lang="en-US" kern="0" dirty="0" smtClean="0">
                <a:cs typeface="Helvetica"/>
                <a:sym typeface="Helvetica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567743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/>
          <p:nvPr/>
        </p:nvSpPr>
        <p:spPr>
          <a:xfrm>
            <a:off x="533263" y="2438403"/>
            <a:ext cx="11253478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kern="0" dirty="0" smtClean="0">
                <a:latin typeface="Calibri"/>
              </a:rPr>
              <a:t>UnFranchise Business is a business opportunity that compresses success. </a:t>
            </a:r>
          </a:p>
        </p:txBody>
      </p:sp>
    </p:spTree>
    <p:extLst>
      <p:ext uri="{BB962C8B-B14F-4D97-AF65-F5344CB8AC3E}">
        <p14:creationId xmlns:p14="http://schemas.microsoft.com/office/powerpoint/2010/main" val="3173965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/>
          <p:nvPr/>
        </p:nvSpPr>
        <p:spPr>
          <a:xfrm>
            <a:off x="1142883" y="1372042"/>
            <a:ext cx="10719079" cy="341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algn="l" defTabSz="911626" hangingPunct="0"/>
            <a:r>
              <a:rPr lang="en-US" kern="0" dirty="0" smtClean="0">
                <a:latin typeface="Calibri"/>
              </a:rPr>
              <a:t>An ongoing income doesn’t seem to be reasonable to average people. That’s why average people shouldn’t rationalize what we should do.</a:t>
            </a:r>
          </a:p>
        </p:txBody>
      </p:sp>
    </p:spTree>
    <p:extLst>
      <p:ext uri="{BB962C8B-B14F-4D97-AF65-F5344CB8AC3E}">
        <p14:creationId xmlns:p14="http://schemas.microsoft.com/office/powerpoint/2010/main" val="1743159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/>
          <p:nvPr/>
        </p:nvSpPr>
        <p:spPr>
          <a:xfrm>
            <a:off x="735054" y="316395"/>
            <a:ext cx="1071907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kern="0" dirty="0" smtClean="0">
                <a:latin typeface="Calibri"/>
              </a:rPr>
              <a:t>The road to success is not crowded. </a:t>
            </a:r>
          </a:p>
        </p:txBody>
      </p:sp>
      <p:sp>
        <p:nvSpPr>
          <p:cNvPr id="141" name="TextBox 5"/>
          <p:cNvSpPr/>
          <p:nvPr/>
        </p:nvSpPr>
        <p:spPr>
          <a:xfrm>
            <a:off x="2742486" y="1371769"/>
            <a:ext cx="7846556" cy="3539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73" tIns="45573" rIns="45573" bIns="45573">
            <a:spAutoFit/>
          </a:bodyPr>
          <a:lstStyle/>
          <a:p>
            <a:pPr defTabSz="354530" hangingPunct="0">
              <a:defRPr sz="3200">
                <a:solidFill>
                  <a:srgbClr val="FFFFFF"/>
                </a:solidFill>
              </a:defRPr>
            </a:pPr>
            <a:endParaRPr sz="3200" b="1" kern="0" dirty="0">
              <a:solidFill>
                <a:srgbClr val="FFFFFF"/>
              </a:solidFill>
              <a:ea typeface="微軟正黑體" panose="020B0604030504040204" pitchFamily="34" charset="-120"/>
              <a:cs typeface="Helvetica"/>
              <a:sym typeface="Helvetica"/>
            </a:endParaRPr>
          </a:p>
          <a:p>
            <a:pPr defTabSz="354530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lang="en-US" sz="3200" b="1" kern="0" dirty="0">
                <a:solidFill>
                  <a:srgbClr val="FFFFFF"/>
                </a:solidFill>
                <a:ea typeface="PingFang TC Semibold"/>
                <a:cs typeface="PingFang TC Semibold"/>
                <a:sym typeface="PingFang TC Semibold"/>
              </a:rPr>
              <a:t>1. Refuse to learn, OUT!</a:t>
            </a:r>
          </a:p>
          <a:p>
            <a:pPr defTabSz="354530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lang="en-US" sz="3200" b="1" kern="0" dirty="0">
                <a:solidFill>
                  <a:srgbClr val="FFFFFF"/>
                </a:solidFill>
                <a:ea typeface="PingFang TC Semibold"/>
                <a:cs typeface="PingFang TC Semibold"/>
                <a:sym typeface="PingFang TC Semibold"/>
              </a:rPr>
              <a:t>2. Without clear target, OUT!</a:t>
            </a:r>
          </a:p>
          <a:p>
            <a:pPr defTabSz="354530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lang="en-US" sz="3200" b="1" kern="0" dirty="0">
                <a:solidFill>
                  <a:srgbClr val="FFFFFF"/>
                </a:solidFill>
                <a:ea typeface="PingFang TC Semibold"/>
                <a:cs typeface="PingFang TC Semibold"/>
                <a:sym typeface="PingFang TC Semibold"/>
              </a:rPr>
              <a:t>3. Defeated by challenges, OUT!</a:t>
            </a:r>
          </a:p>
          <a:p>
            <a:pPr defTabSz="354530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lang="en-US" sz="3200" b="1" kern="0" dirty="0">
                <a:solidFill>
                  <a:srgbClr val="FFFFFF"/>
                </a:solidFill>
                <a:ea typeface="PingFang TC Semibold"/>
                <a:cs typeface="PingFang TC Semibold"/>
                <a:sym typeface="PingFang TC Semibold"/>
              </a:rPr>
              <a:t>4. Hard to concentrate, OUT!</a:t>
            </a:r>
          </a:p>
          <a:p>
            <a:pPr defTabSz="354530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lang="en-US" sz="3200" b="1" kern="0" dirty="0">
                <a:solidFill>
                  <a:srgbClr val="FFFFFF"/>
                </a:solidFill>
                <a:ea typeface="PingFang TC Semibold"/>
                <a:cs typeface="PingFang TC Semibold"/>
                <a:sym typeface="PingFang TC Semibold"/>
              </a:rPr>
              <a:t>5. Opinionated , OUT!</a:t>
            </a:r>
          </a:p>
          <a:p>
            <a:pPr defTabSz="354530" hangingPunct="0">
              <a:defRPr sz="32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lang="en-US" sz="3200" b="1" kern="0" dirty="0">
                <a:solidFill>
                  <a:srgbClr val="FFFFFF"/>
                </a:solidFill>
                <a:ea typeface="PingFang TC Semibold"/>
                <a:cs typeface="PingFang TC Semibold"/>
                <a:sym typeface="PingFang TC Semibold"/>
              </a:rPr>
              <a:t>6. Lack of gratitude, OUT!</a:t>
            </a:r>
          </a:p>
        </p:txBody>
      </p:sp>
      <p:sp>
        <p:nvSpPr>
          <p:cNvPr id="142" name="坚持别人不能坚持的，才能拥有别人不能拥有的！"/>
          <p:cNvSpPr/>
          <p:nvPr/>
        </p:nvSpPr>
        <p:spPr>
          <a:xfrm>
            <a:off x="438210" y="5185055"/>
            <a:ext cx="11522249" cy="1261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73" tIns="45573" rIns="45573" bIns="45573">
            <a:spAutoFit/>
          </a:bodyPr>
          <a:lstStyle>
            <a:lvl1pPr defTabSz="355600">
              <a:defRPr sz="3800">
                <a:solidFill>
                  <a:srgbClr val="FFFFFF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pPr hangingPunct="0"/>
            <a:r>
              <a:rPr lang="en-US" b="1" kern="0" dirty="0" smtClean="0">
                <a:latin typeface="Calibri"/>
              </a:rPr>
              <a:t>Insist in doing things that others cannot insist to do, then you can achieve more than others!</a:t>
            </a:r>
          </a:p>
        </p:txBody>
      </p:sp>
    </p:spTree>
    <p:extLst>
      <p:ext uri="{BB962C8B-B14F-4D97-AF65-F5344CB8AC3E}">
        <p14:creationId xmlns:p14="http://schemas.microsoft.com/office/powerpoint/2010/main" val="651521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/>
          <p:nvPr/>
        </p:nvSpPr>
        <p:spPr>
          <a:xfrm>
            <a:off x="735054" y="373923"/>
            <a:ext cx="1071907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kern="0" dirty="0" smtClean="0">
                <a:latin typeface="Calibri"/>
              </a:rPr>
              <a:t>Willing to learn</a:t>
            </a:r>
          </a:p>
        </p:txBody>
      </p:sp>
      <p:sp>
        <p:nvSpPr>
          <p:cNvPr id="145" name="TextBox 5"/>
          <p:cNvSpPr/>
          <p:nvPr/>
        </p:nvSpPr>
        <p:spPr>
          <a:xfrm>
            <a:off x="996886" y="1823687"/>
            <a:ext cx="10892453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10% of failure was because of lack of ability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20% of failure was because people refuse to learn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Success reflects the past. Strength indicates the present. Learning determines the future. 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Everyone has something that we could learn from.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There is something new that you can learn everyday.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What we learn would become the benefits for ourselves. </a:t>
            </a:r>
          </a:p>
        </p:txBody>
      </p:sp>
    </p:spTree>
    <p:extLst>
      <p:ext uri="{BB962C8B-B14F-4D97-AF65-F5344CB8AC3E}">
        <p14:creationId xmlns:p14="http://schemas.microsoft.com/office/powerpoint/2010/main" val="14948652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/>
          <p:nvPr/>
        </p:nvSpPr>
        <p:spPr>
          <a:xfrm>
            <a:off x="735054" y="345159"/>
            <a:ext cx="1071907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4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sz="4800" kern="0" dirty="0">
                <a:latin typeface="Calibri"/>
              </a:rPr>
              <a:t>Change</a:t>
            </a:r>
          </a:p>
        </p:txBody>
      </p:sp>
      <p:sp>
        <p:nvSpPr>
          <p:cNvPr id="148" name="TextBox 5"/>
          <p:cNvSpPr/>
          <p:nvPr/>
        </p:nvSpPr>
        <p:spPr>
          <a:xfrm>
            <a:off x="1863375" y="1670892"/>
            <a:ext cx="8922132" cy="5447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9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It’s easier to change yourself than to change others.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9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Change yourself to become someone that the </a:t>
            </a:r>
            <a:r>
              <a:rPr lang="en-US" sz="3900" b="1" kern="0" dirty="0" err="1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UnFranchise</a:t>
            </a:r>
            <a:r>
              <a:rPr lang="en-US" sz="39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 System needs.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9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Change yourself to become someone the team needs.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9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Change yourself so that you can work better with others.</a:t>
            </a:r>
          </a:p>
        </p:txBody>
      </p:sp>
    </p:spTree>
    <p:extLst>
      <p:ext uri="{BB962C8B-B14F-4D97-AF65-F5344CB8AC3E}">
        <p14:creationId xmlns:p14="http://schemas.microsoft.com/office/powerpoint/2010/main" val="15767909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/>
          <p:nvPr/>
        </p:nvSpPr>
        <p:spPr>
          <a:xfrm>
            <a:off x="735054" y="345159"/>
            <a:ext cx="1071907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73" tIns="45573" rIns="45573" bIns="45573" anchor="ctr">
            <a:normAutofit/>
          </a:bodyPr>
          <a:lstStyle>
            <a:lvl1pPr algn="ctr">
              <a:lnSpc>
                <a:spcPct val="90000"/>
              </a:lnSpc>
              <a:defRPr sz="48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defTabSz="911626" hangingPunct="0"/>
            <a:r>
              <a:rPr lang="en-US" sz="5900" b="0" kern="0" dirty="0">
                <a:latin typeface="Calibri"/>
              </a:rPr>
              <a:t>Concentration</a:t>
            </a:r>
          </a:p>
        </p:txBody>
      </p:sp>
      <p:sp>
        <p:nvSpPr>
          <p:cNvPr id="151" name="TextBox 5"/>
          <p:cNvSpPr/>
          <p:nvPr/>
        </p:nvSpPr>
        <p:spPr>
          <a:xfrm>
            <a:off x="1568358" y="2590874"/>
            <a:ext cx="9885593" cy="255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573" tIns="45573" rIns="45573" bIns="45573">
            <a:spAutoFit/>
          </a:bodyPr>
          <a:lstStyle/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Concentrate on learning. Leverage the GMTSS.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Concentrate on result-producing activities  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Concentrate on your major - Basic 5</a:t>
            </a:r>
          </a:p>
          <a:p>
            <a:pPr marL="455766" indent="-455766" defTabSz="911626" hangingPunct="0">
              <a:buSzPct val="100000"/>
              <a:buFont typeface="Arial"/>
              <a:buChar char="•"/>
              <a:defRPr sz="32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sz="3200" b="1" kern="0" dirty="0">
                <a:solidFill>
                  <a:srgbClr val="FFFFFF"/>
                </a:solidFill>
                <a:ea typeface="微軟正黑體"/>
                <a:cs typeface="微軟正黑體"/>
                <a:sym typeface="微軟正黑體"/>
              </a:rPr>
              <a:t>Concentrate on your team – Correct duplication</a:t>
            </a:r>
          </a:p>
        </p:txBody>
      </p:sp>
    </p:spTree>
    <p:extLst>
      <p:ext uri="{BB962C8B-B14F-4D97-AF65-F5344CB8AC3E}">
        <p14:creationId xmlns:p14="http://schemas.microsoft.com/office/powerpoint/2010/main" val="9400437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bldLvl="5" animBg="1" advAuto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_Office Theme">
  <a:themeElements>
    <a:clrScheme name="Wonderland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756</Words>
  <Application>Microsoft Office PowerPoint</Application>
  <PresentationFormat>Custom</PresentationFormat>
  <Paragraphs>69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Custom Design</vt:lpstr>
      <vt:lpstr>12_Office Theme</vt:lpstr>
      <vt:lpstr>10_Office Theme</vt:lpstr>
      <vt:lpstr>15_Office Theme</vt:lpstr>
      <vt:lpstr>16_Office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Grateful for having you  on the way to success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Layton</dc:creator>
  <cp:lastModifiedBy>Chelsie Lee</cp:lastModifiedBy>
  <cp:revision>78</cp:revision>
  <dcterms:created xsi:type="dcterms:W3CDTF">2015-03-13T19:07:17Z</dcterms:created>
  <dcterms:modified xsi:type="dcterms:W3CDTF">2017-11-08T07:50:35Z</dcterms:modified>
</cp:coreProperties>
</file>